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928D2-9EDE-4F08-BC7B-0CE1B7BC8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A8537D-8238-48CF-9584-8F733F5D5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E384F-C3E1-41B3-BA02-F7E389C9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F01F0-9684-4DE8-8641-B9638536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AA9AB-5E97-454E-BC14-97F07919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7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53883-D60D-48C4-B0F8-9017C866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8D7A57-DFFC-49D8-ACF3-6CDA8E13C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2B036-4D72-46E3-A7C4-ACE18FDC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BA999-9309-4D27-BC74-D2E25D83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33F68-EA20-4F25-87A3-A48180E9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80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65530FC-74E9-4A89-8066-F591AD10B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20E65C-5B1A-49E1-9314-91A5AF947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79F87-AACB-4711-B76F-73B17800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7F97C-5036-4B82-A7E5-711EE4FC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15FEC-27C8-4432-8C33-FD03A1C0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9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75D1A-EF8D-40D1-BDFF-15CFA101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3CE85-7264-4046-BCF9-D1F90B128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B5967-3BD8-4AB9-B3E7-95A81420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7365A-A468-486F-895D-4053756A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557066-D35D-4C87-910B-4ECD8D67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40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9464E-F958-48F5-8762-3154BC2C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12F3B6-D8F8-4B58-B6AE-47DA5382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0742A-A8B2-434B-93AB-07AFC961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9106A-7669-4B88-BF11-4A45A180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82ED8-323C-4A82-B1B2-C6EFB504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9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BBE6A-04C7-4F1B-9A01-39FEB072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79E69F-ECBF-4030-BC20-DF64D635E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D07CE-28B7-46EF-9245-3E2B30FA3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573ED0-F470-4C42-A1FA-565EB2D6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82D035-0689-4459-9CAC-3EF01D6C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687C4-0AAB-4C9F-A26D-A5D817D4D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910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7FB6A-6544-4667-82AC-3500869F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19AAF5-C8B2-454A-BE38-6CF25D8E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5477C8-2C95-41A8-A331-9F8A98F23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A4C2A3-6004-4C54-BA5F-1888841F5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0135E5-E3F2-4F82-B27C-3FB825131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508DA9-B4DA-412F-9B2E-6FBFD024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6BE359-AC71-4C56-9937-CF66B1D6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D38B17-8A97-4CAF-9EBF-D2EB6FEE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18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4886D-AFF1-461C-930D-EE47CAA0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D75076-9027-4D5A-A59D-0EE27393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8E5ABB-3FD2-4BDB-B626-95BC9005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03E011-8F13-4444-A0E7-AB858DFF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1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F17A82-40E3-4024-8DAE-238690D5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0E8EBC-4C72-41CD-9781-A195D388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3DB21-EE69-4762-A596-B05A7FF1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8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A8526-9DB0-4F02-A718-A5B7E225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E6766-AC2D-4779-A688-B844AC754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B10560-72E4-43D1-B57F-E0987CD12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CF34D0-2195-4213-B529-244D168F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CD835-96D9-448D-B45E-949FBEE0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24FD83-EE4F-4BF3-9004-09B74076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66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53FCB-F869-403B-8469-FD62247B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861A4C-6CDA-4450-95B4-5E748709F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1030BD-E7B9-4A33-9CAD-ADE6A0EDA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240BE7-0FC4-45A1-A60E-6C822FF3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F5489B-67D6-419D-87F9-A9392707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673E3-E1F8-4D26-BB54-6292653A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32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F0910A-E246-47CE-B19E-EE758356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15BB41-2B63-454B-AD87-D66B0AEFA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AB548-F892-411F-BBB5-E587BD67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FBA82-6838-4895-944B-CF8F006B8923}" type="datetimeFigureOut">
              <a:rPr lang="ko-KR" altLang="en-US" smtClean="0"/>
              <a:t>2022. 5. 10.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E05BF-56C7-40DB-9D3F-F610F42BA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13A78-6043-4C77-A3FD-85CF499DB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6AF44-AB2B-496F-8672-4DC9EF7FFC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0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tem.gmarket.co.kr/Item?goodscode=2985173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pynull.tistory.com/38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94F93-A498-7746-9AB5-6D0133EC9185}"/>
              </a:ext>
            </a:extLst>
          </p:cNvPr>
          <p:cNvSpPr txBox="1"/>
          <p:nvPr/>
        </p:nvSpPr>
        <p:spPr>
          <a:xfrm>
            <a:off x="313765" y="295835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10430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나머지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E61AB-6205-44D1-1284-7BCDE08C3164}"/>
              </a:ext>
            </a:extLst>
          </p:cNvPr>
          <p:cNvSpPr txBox="1"/>
          <p:nvPr/>
        </p:nvSpPr>
        <p:spPr>
          <a:xfrm>
            <a:off x="313764" y="829915"/>
            <a:ext cx="1073346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/>
              <a:t>문제</a:t>
            </a:r>
            <a:endParaRPr lang="en" altLang="ko-Kore-KR" b="0" i="0" dirty="0">
              <a:solidFill>
                <a:srgbClr val="555555"/>
              </a:solidFill>
              <a:effectLst/>
              <a:latin typeface="Open Sans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" altLang="ko-Kore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(A+B)%C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((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A%C) + (B%C))%C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와 같을까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A×B)%C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((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A%C) × (B%C))%C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와 같을까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세 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A, B, 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가 주어졌을 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위의 네 가지 값을 구하는 프로그램을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작성하시오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Open Sans" panose="020F050202020403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2A287-C6C7-4E32-DEC0-E035B206D0E7}"/>
              </a:ext>
            </a:extLst>
          </p:cNvPr>
          <p:cNvSpPr txBox="1"/>
          <p:nvPr/>
        </p:nvSpPr>
        <p:spPr>
          <a:xfrm>
            <a:off x="313764" y="3006724"/>
            <a:ext cx="1073346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FF0000"/>
                </a:solidFill>
              </a:rPr>
              <a:t>입력</a:t>
            </a:r>
            <a:endParaRPr lang="en" altLang="ko-Kore-KR" b="0" i="0" dirty="0">
              <a:solidFill>
                <a:srgbClr val="FF0000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dirty="0"/>
              <a:t>첫째 줄에 </a:t>
            </a:r>
            <a:r>
              <a:rPr lang="en" altLang="ko-Kore-KR" dirty="0"/>
              <a:t>A, B, C</a:t>
            </a:r>
            <a:r>
              <a:rPr lang="ko-KR" altLang="en-US" dirty="0"/>
              <a:t>가 순서대로 주어진다</a:t>
            </a:r>
            <a:r>
              <a:rPr lang="en-US" altLang="ko-KR" dirty="0"/>
              <a:t>. (2 ≤ </a:t>
            </a:r>
            <a:r>
              <a:rPr lang="en" altLang="ko-Kore-KR" dirty="0"/>
              <a:t>A, B, C ≤ 10000)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21B4E-3BB1-D8D5-A1EE-A9C5EFF11E19}"/>
              </a:ext>
            </a:extLst>
          </p:cNvPr>
          <p:cNvSpPr txBox="1"/>
          <p:nvPr/>
        </p:nvSpPr>
        <p:spPr>
          <a:xfrm>
            <a:off x="313764" y="4260204"/>
            <a:ext cx="10733463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b="1" dirty="0">
                <a:solidFill>
                  <a:srgbClr val="0070C0"/>
                </a:solidFill>
              </a:rPr>
              <a:t>출력</a:t>
            </a:r>
            <a:endParaRPr lang="en" altLang="ko-Kore-KR" b="0" i="0" dirty="0">
              <a:solidFill>
                <a:srgbClr val="0070C0"/>
              </a:solidFill>
              <a:effectLst/>
              <a:latin typeface="Open Sans" panose="020F0502020204030204" pitchFamily="34" charset="0"/>
            </a:endParaRPr>
          </a:p>
          <a:p>
            <a:r>
              <a:rPr lang="ko-KR" altLang="en-US" dirty="0"/>
              <a:t>첫째 줄에 </a:t>
            </a:r>
            <a:r>
              <a:rPr lang="en-US" altLang="ko-KR" dirty="0"/>
              <a:t>(</a:t>
            </a:r>
            <a:r>
              <a:rPr lang="en" altLang="ko-Kore-KR" dirty="0"/>
              <a:t>A+B)%C, </a:t>
            </a:r>
          </a:p>
          <a:p>
            <a:r>
              <a:rPr lang="ko-KR" altLang="en-US" dirty="0"/>
              <a:t>둘째 줄에 </a:t>
            </a:r>
            <a:r>
              <a:rPr lang="en-US" altLang="ko-KR" dirty="0"/>
              <a:t>((</a:t>
            </a:r>
            <a:r>
              <a:rPr lang="en" altLang="ko-Kore-KR" dirty="0"/>
              <a:t>A%C) + (B%C))%C, </a:t>
            </a:r>
          </a:p>
          <a:p>
            <a:r>
              <a:rPr lang="ko-KR" altLang="en-US" dirty="0"/>
              <a:t>셋째 줄에 </a:t>
            </a:r>
            <a:r>
              <a:rPr lang="en-US" altLang="ko-KR" dirty="0"/>
              <a:t>(</a:t>
            </a:r>
            <a:r>
              <a:rPr lang="en" altLang="ko-Kore-KR" dirty="0"/>
              <a:t>A×B)%C, </a:t>
            </a:r>
          </a:p>
          <a:p>
            <a:r>
              <a:rPr lang="ko-KR" altLang="en-US" dirty="0"/>
              <a:t>넷째 줄에 </a:t>
            </a:r>
            <a:r>
              <a:rPr lang="en-US" altLang="ko-KR" dirty="0"/>
              <a:t>((</a:t>
            </a:r>
            <a:r>
              <a:rPr lang="en" altLang="ko-Kore-KR" dirty="0"/>
              <a:t>A%C) × (B%C))%C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를</a:t>
            </a:r>
            <a:r>
              <a:rPr lang="ko-KR" altLang="en-US" dirty="0"/>
              <a:t> 출력한다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54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82646-C91B-1C43-958C-6E1CD729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" y="1034024"/>
            <a:ext cx="5832895" cy="5823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94F93-A498-7746-9AB5-6D0133EC9185}"/>
              </a:ext>
            </a:extLst>
          </p:cNvPr>
          <p:cNvSpPr txBox="1"/>
          <p:nvPr/>
        </p:nvSpPr>
        <p:spPr>
          <a:xfrm>
            <a:off x="313765" y="295835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1 - 2. </a:t>
            </a:r>
            <a:r>
              <a:rPr lang="ko-KR" altLang="en-US" dirty="0"/>
              <a:t>리모컨 신호 수신기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6F664-81B9-AE40-BFEE-F70D439476D5}"/>
              </a:ext>
            </a:extLst>
          </p:cNvPr>
          <p:cNvSpPr txBox="1"/>
          <p:nvPr/>
        </p:nvSpPr>
        <p:spPr>
          <a:xfrm>
            <a:off x="6356153" y="1034024"/>
            <a:ext cx="55727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스마트폰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TV</a:t>
            </a:r>
            <a:r>
              <a:rPr lang="ko-KR" altLang="en-US" dirty="0"/>
              <a:t>의 일방적인 연동방식이기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리모컨 버튼 입력을 스마트폰</a:t>
            </a:r>
            <a:r>
              <a:rPr lang="en-US" altLang="ko-KR" dirty="0"/>
              <a:t>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r>
              <a:rPr lang="ko-KR" altLang="en-US" dirty="0"/>
              <a:t>에서 수신하기 위해서는 다른 방법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위해 추가적인 신호 수신기 설치가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리모컨의 신호가 보통 적외선 신호이기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적외선 신호 수신기를 설치하고 이를 블루투스</a:t>
            </a:r>
            <a:r>
              <a:rPr lang="en-US" altLang="ko-KR" dirty="0"/>
              <a:t>(</a:t>
            </a:r>
            <a:r>
              <a:rPr lang="ko-KR" altLang="en-US" dirty="0"/>
              <a:t>혹은 </a:t>
            </a:r>
            <a:r>
              <a:rPr lang="en-US" altLang="ko-KR" dirty="0"/>
              <a:t>NFC?)</a:t>
            </a:r>
            <a:r>
              <a:rPr lang="ko-KR" altLang="en-US" dirty="0"/>
              <a:t>로 스마트폰에 전달해주는게 차선 </a:t>
            </a:r>
            <a:endParaRPr lang="en-US" altLang="ko-KR" dirty="0"/>
          </a:p>
          <a:p>
            <a:r>
              <a:rPr lang="ko-KR" altLang="en-US" dirty="0"/>
              <a:t>스마트폰에 사용하는 무선키보드와 비슷한 원리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http://item.gmarket.co.kr/Item?goodscode=298517338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https://copynull.tistory.com/385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79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C8259B-DEC3-5948-973B-90E03C16A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1343881"/>
            <a:ext cx="7866940" cy="4683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14264-5B54-854A-92F3-18CB7CD6DCA2}"/>
              </a:ext>
            </a:extLst>
          </p:cNvPr>
          <p:cNvSpPr txBox="1"/>
          <p:nvPr/>
        </p:nvSpPr>
        <p:spPr>
          <a:xfrm>
            <a:off x="313765" y="295835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1 - 3. NFC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F1806-527C-D340-9F07-47D86FA53B22}"/>
              </a:ext>
            </a:extLst>
          </p:cNvPr>
          <p:cNvSpPr txBox="1"/>
          <p:nvPr/>
        </p:nvSpPr>
        <p:spPr>
          <a:xfrm>
            <a:off x="8229600" y="1343881"/>
            <a:ext cx="36486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무선 </a:t>
            </a:r>
            <a:r>
              <a:rPr lang="en-US" altLang="ko-KR" dirty="0"/>
              <a:t>NFC </a:t>
            </a:r>
            <a:r>
              <a:rPr lang="ko-KR" altLang="en-US" dirty="0"/>
              <a:t>태그를 이용해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접촉시</a:t>
            </a:r>
            <a:r>
              <a:rPr lang="ko-KR" altLang="en-US" dirty="0"/>
              <a:t> 게임 자동 실행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리모콘</a:t>
            </a:r>
            <a:r>
              <a:rPr lang="ko-KR" altLang="en-US" dirty="0"/>
              <a:t> 신호를 스마트폰으로 입력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무선 충전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 가지를 동시에 수행 가능한지 연구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29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스마트폰으로 사진찍을때 조금 더 좋아지는 방법">
            <a:extLst>
              <a:ext uri="{FF2B5EF4-FFF2-40B4-BE49-F238E27FC236}">
                <a16:creationId xmlns:a16="http://schemas.microsoft.com/office/drawing/2014/main" id="{1426F88D-10B3-E44A-8B11-8DC35A41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01387" y="1616025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275684-D708-CD42-B8C7-4AE32994DB88}"/>
              </a:ext>
            </a:extLst>
          </p:cNvPr>
          <p:cNvSpPr/>
          <p:nvPr/>
        </p:nvSpPr>
        <p:spPr>
          <a:xfrm>
            <a:off x="162083" y="4427290"/>
            <a:ext cx="3673518" cy="183931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 descr="Android] Android 위치 권한 변경 사항 🧭">
            <a:extLst>
              <a:ext uri="{FF2B5EF4-FFF2-40B4-BE49-F238E27FC236}">
                <a16:creationId xmlns:a16="http://schemas.microsoft.com/office/drawing/2014/main" id="{64FF7726-55D7-234F-980A-FA7816C9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7" y="4668339"/>
            <a:ext cx="1357216" cy="13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14264-5B54-854A-92F3-18CB7CD6DCA2}"/>
              </a:ext>
            </a:extLst>
          </p:cNvPr>
          <p:cNvSpPr txBox="1"/>
          <p:nvPr/>
        </p:nvSpPr>
        <p:spPr>
          <a:xfrm>
            <a:off x="313765" y="29583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2 - 1. </a:t>
            </a:r>
            <a:r>
              <a:rPr lang="ko-KR" altLang="en-US" dirty="0"/>
              <a:t>앱 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28" name="Picture 4" descr="유니티]코드 편집 툴 변경하기 :: cITy &amp; ETC">
            <a:extLst>
              <a:ext uri="{FF2B5EF4-FFF2-40B4-BE49-F238E27FC236}">
                <a16:creationId xmlns:a16="http://schemas.microsoft.com/office/drawing/2014/main" id="{C535FABA-D758-394A-96E2-2A57D4F0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41" y="906614"/>
            <a:ext cx="1603511" cy="16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OS 앱 매뉴얼">
            <a:extLst>
              <a:ext uri="{FF2B5EF4-FFF2-40B4-BE49-F238E27FC236}">
                <a16:creationId xmlns:a16="http://schemas.microsoft.com/office/drawing/2014/main" id="{F6F82596-86DA-8D43-A7DE-D07395254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314" y="4668339"/>
            <a:ext cx="1215914" cy="12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십자형[C] 2">
            <a:extLst>
              <a:ext uri="{FF2B5EF4-FFF2-40B4-BE49-F238E27FC236}">
                <a16:creationId xmlns:a16="http://schemas.microsoft.com/office/drawing/2014/main" id="{6819873A-9B15-3247-9752-5A7E90EF17F9}"/>
              </a:ext>
            </a:extLst>
          </p:cNvPr>
          <p:cNvSpPr/>
          <p:nvPr/>
        </p:nvSpPr>
        <p:spPr>
          <a:xfrm>
            <a:off x="1700011" y="4969279"/>
            <a:ext cx="755335" cy="755335"/>
          </a:xfrm>
          <a:prstGeom prst="plus">
            <a:avLst>
              <a:gd name="adj" fmla="val 403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4" name="Picture 10" descr="Flutter에서 iOS 앱 개발을 위한 설정">
            <a:extLst>
              <a:ext uri="{FF2B5EF4-FFF2-40B4-BE49-F238E27FC236}">
                <a16:creationId xmlns:a16="http://schemas.microsoft.com/office/drawing/2014/main" id="{6E18B7F4-5D6B-AF43-8077-E04DD53C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87" y="3429000"/>
            <a:ext cx="1922855" cy="91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모바일 게임 만들기 - 유니티(unity), 알피지 쯔꾸르 : 네이버 블로그">
            <a:extLst>
              <a:ext uri="{FF2B5EF4-FFF2-40B4-BE49-F238E27FC236}">
                <a16:creationId xmlns:a16="http://schemas.microsoft.com/office/drawing/2014/main" id="{1376CB45-5F33-684E-B6B1-38C7EAF5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78" y="3718412"/>
            <a:ext cx="4480943" cy="266056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C48BD65-B3AF-FF4C-BA06-0719D401E605}"/>
              </a:ext>
            </a:extLst>
          </p:cNvPr>
          <p:cNvSpPr/>
          <p:nvPr/>
        </p:nvSpPr>
        <p:spPr>
          <a:xfrm>
            <a:off x="7847893" y="2597516"/>
            <a:ext cx="555210" cy="11208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E92D4-EDD8-5D4D-B31C-3683FA80F9F3}"/>
              </a:ext>
            </a:extLst>
          </p:cNvPr>
          <p:cNvSpPr txBox="1"/>
          <p:nvPr/>
        </p:nvSpPr>
        <p:spPr>
          <a:xfrm>
            <a:off x="313765" y="3003288"/>
            <a:ext cx="367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앱</a:t>
            </a:r>
            <a:r>
              <a:rPr kumimoji="1" lang="ko-KR" altLang="en-US" b="1" dirty="0"/>
              <a:t> 플랫폼</a:t>
            </a:r>
            <a:r>
              <a:rPr kumimoji="1" lang="en-US" altLang="ko-KR" b="1" dirty="0"/>
              <a:t> (</a:t>
            </a:r>
            <a:r>
              <a:rPr kumimoji="1" lang="ko-KR" altLang="en-US" b="1" dirty="0" err="1"/>
              <a:t>리모콘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카메라</a:t>
            </a:r>
            <a:r>
              <a:rPr kumimoji="1" lang="en-US" altLang="ko-KR" b="1" dirty="0"/>
              <a:t>, </a:t>
            </a:r>
            <a:r>
              <a:rPr kumimoji="1" lang="en-US" altLang="ko-KR" b="1" dirty="0" err="1"/>
              <a:t>etc</a:t>
            </a:r>
            <a:r>
              <a:rPr kumimoji="1" lang="en-US" altLang="ko-KR" b="1" dirty="0"/>
              <a:t>)</a:t>
            </a:r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D6C10-CB20-4846-BF58-D500EFD791BC}"/>
              </a:ext>
            </a:extLst>
          </p:cNvPr>
          <p:cNvSpPr txBox="1"/>
          <p:nvPr/>
        </p:nvSpPr>
        <p:spPr>
          <a:xfrm>
            <a:off x="7200670" y="493552"/>
            <a:ext cx="1849656" cy="383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게임 </a:t>
            </a:r>
            <a:r>
              <a:rPr kumimoji="1" lang="en-US" altLang="ko-KR" b="1" dirty="0"/>
              <a:t>View (UI)</a:t>
            </a:r>
            <a:endParaRPr kumimoji="1" lang="ko-Kore-KR" altLang="en-US" b="1" dirty="0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AE98F4D8-AC60-B846-A174-18844EB27BDC}"/>
              </a:ext>
            </a:extLst>
          </p:cNvPr>
          <p:cNvSpPr/>
          <p:nvPr/>
        </p:nvSpPr>
        <p:spPr>
          <a:xfrm rot="16200000">
            <a:off x="4207381" y="4717890"/>
            <a:ext cx="553187" cy="1116811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570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714264-5B54-854A-92F3-18CB7CD6DCA2}"/>
              </a:ext>
            </a:extLst>
          </p:cNvPr>
          <p:cNvSpPr txBox="1"/>
          <p:nvPr/>
        </p:nvSpPr>
        <p:spPr>
          <a:xfrm>
            <a:off x="313765" y="29583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2 - 2. </a:t>
            </a:r>
            <a:r>
              <a:rPr lang="ko-KR" altLang="en-US" dirty="0"/>
              <a:t>하드웨어 구성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3B38D3-7DA0-A247-A30D-11355CA84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5" t="57706" r="21824" b="10427"/>
          <a:stretch/>
        </p:blipFill>
        <p:spPr>
          <a:xfrm>
            <a:off x="587034" y="1717227"/>
            <a:ext cx="2459421" cy="3796062"/>
          </a:xfrm>
          <a:prstGeom prst="rect">
            <a:avLst/>
          </a:prstGeom>
        </p:spPr>
      </p:pic>
      <p:pic>
        <p:nvPicPr>
          <p:cNvPr id="2050" name="Picture 2" descr="CN6 1838 적외선 IR센서 수신모듈 아두이노 리모컨 - 인터파크">
            <a:extLst>
              <a:ext uri="{FF2B5EF4-FFF2-40B4-BE49-F238E27FC236}">
                <a16:creationId xmlns:a16="http://schemas.microsoft.com/office/drawing/2014/main" id="{41E89F18-BD20-B845-9AE0-647047FA1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713" y="3704808"/>
            <a:ext cx="1736835" cy="173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E5B1F7C6-9440-CA46-AD8C-2611D9AF6D0B}"/>
              </a:ext>
            </a:extLst>
          </p:cNvPr>
          <p:cNvCxnSpPr>
            <a:cxnSpLocks/>
            <a:stCxn id="7" idx="2"/>
            <a:endCxn id="2050" idx="2"/>
          </p:cNvCxnSpPr>
          <p:nvPr/>
        </p:nvCxnSpPr>
        <p:spPr>
          <a:xfrm rot="5400000" flipH="1" flipV="1">
            <a:off x="3510615" y="3747773"/>
            <a:ext cx="71646" cy="3459386"/>
          </a:xfrm>
          <a:prstGeom prst="bentConnector3">
            <a:avLst>
              <a:gd name="adj1" fmla="val -1213928"/>
            </a:avLst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0BB415-BDEF-A54F-881F-7C29FD0862D4}"/>
              </a:ext>
            </a:extLst>
          </p:cNvPr>
          <p:cNvSpPr txBox="1"/>
          <p:nvPr/>
        </p:nvSpPr>
        <p:spPr>
          <a:xfrm>
            <a:off x="1927884" y="5072311"/>
            <a:ext cx="367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 err="1"/>
              <a:t>아두이노</a:t>
            </a:r>
            <a:endParaRPr kumimoji="1" lang="ko-Kore-KR" altLang="en-US" b="1" dirty="0"/>
          </a:p>
        </p:txBody>
      </p:sp>
      <p:pic>
        <p:nvPicPr>
          <p:cNvPr id="2054" name="Picture 6" descr="LG 매직리모콘 구입 : 네이버 블로그">
            <a:extLst>
              <a:ext uri="{FF2B5EF4-FFF2-40B4-BE49-F238E27FC236}">
                <a16:creationId xmlns:a16="http://schemas.microsoft.com/office/drawing/2014/main" id="{CEE7D606-0436-1844-8BF5-2C23A34ED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525" y="4036129"/>
            <a:ext cx="2542571" cy="17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429EA3D-399E-8647-BDCF-519D834D3B02}"/>
              </a:ext>
            </a:extLst>
          </p:cNvPr>
          <p:cNvSpPr/>
          <p:nvPr/>
        </p:nvSpPr>
        <p:spPr>
          <a:xfrm flipH="1">
            <a:off x="6646709" y="3835207"/>
            <a:ext cx="2217683" cy="11970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30" name="Picture 6" descr="ABX00030 Arduino | Mouser 대한민국">
            <a:extLst>
              <a:ext uri="{FF2B5EF4-FFF2-40B4-BE49-F238E27FC236}">
                <a16:creationId xmlns:a16="http://schemas.microsoft.com/office/drawing/2014/main" id="{5860546E-7AA7-4964-093C-CCB08E7B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69" y="3828878"/>
            <a:ext cx="1351344" cy="11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안드로이드 블루투스 (BLE 통신방법) | Developer">
            <a:extLst>
              <a:ext uri="{FF2B5EF4-FFF2-40B4-BE49-F238E27FC236}">
                <a16:creationId xmlns:a16="http://schemas.microsoft.com/office/drawing/2014/main" id="{9E189A08-4CB7-2D28-CFAF-710BB16A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81" y="3174941"/>
            <a:ext cx="880633" cy="88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7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279</Words>
  <Application>Microsoft Macintosh PowerPoint</Application>
  <PresentationFormat>와이드스크린</PresentationFormat>
  <Paragraphs>47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임동선</dc:creator>
  <cp:lastModifiedBy>최 재국</cp:lastModifiedBy>
  <cp:revision>27</cp:revision>
  <dcterms:created xsi:type="dcterms:W3CDTF">2022-02-11T03:22:38Z</dcterms:created>
  <dcterms:modified xsi:type="dcterms:W3CDTF">2022-05-10T02:22:59Z</dcterms:modified>
</cp:coreProperties>
</file>